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 dirty="0"/>
              <a:t>July 4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AFE26-E073-7DD6-9CC8-0F22D1869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Model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F87EA-9B4F-0D6C-D17B-BC06AB30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Daily forecast focusing on the period between daily meeting at 1700UTC, with a 12-hour spin-up time.</a:t>
            </a:r>
          </a:p>
          <a:p>
            <a:r>
              <a:rPr lang="en-CA" dirty="0"/>
              <a:t>Starting at 06Z. 06Z – 18Z is the spin-up time, and 18Z today to 18Z tomorrow is the result.</a:t>
            </a:r>
          </a:p>
          <a:p>
            <a:r>
              <a:rPr lang="en-CA" dirty="0"/>
              <a:t>Domain is 10km resolution. The grid point of SI is water surface.</a:t>
            </a:r>
          </a:p>
          <a:p>
            <a:r>
              <a:rPr lang="en-CA" dirty="0"/>
              <a:t>51 vertical levels, lowest level 4m.</a:t>
            </a:r>
          </a:p>
        </p:txBody>
      </p:sp>
    </p:spTree>
    <p:extLst>
      <p:ext uri="{BB962C8B-B14F-4D97-AF65-F5344CB8AC3E}">
        <p14:creationId xmlns:p14="http://schemas.microsoft.com/office/powerpoint/2010/main" val="197170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chart&#10;&#10;Description automatically generated">
            <a:extLst>
              <a:ext uri="{FF2B5EF4-FFF2-40B4-BE49-F238E27FC236}">
                <a16:creationId xmlns:a16="http://schemas.microsoft.com/office/drawing/2014/main" id="{5001934F-BFEE-F346-3945-78FF39BC3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07"/>
          <a:stretch/>
        </p:blipFill>
        <p:spPr>
          <a:xfrm>
            <a:off x="3158398" y="103024"/>
            <a:ext cx="8496273" cy="665195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285538" y="550853"/>
            <a:ext cx="36238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4m cloud water &amp; 10m wind</a:t>
            </a:r>
          </a:p>
          <a:p>
            <a:endParaRPr lang="en-CA" sz="2000" dirty="0"/>
          </a:p>
          <a:p>
            <a:r>
              <a:rPr lang="en-CA" sz="2000" dirty="0"/>
              <a:t>Droplet number = 10^8/m^3</a:t>
            </a:r>
          </a:p>
        </p:txBody>
      </p:sp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A5F20433-BC8E-3152-A93F-3C119950D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" y="985101"/>
            <a:ext cx="5872899" cy="5872899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CD681F67-BC57-D954-CDA4-912E8E91F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733" y="985100"/>
            <a:ext cx="5872900" cy="587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95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FATIMA Daily Weather Briefing July 4  WRF forecast Zheqi Chen</vt:lpstr>
      <vt:lpstr>Model setting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2022-07-04T18:29:42Z</dcterms:modified>
</cp:coreProperties>
</file>